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35" r:id="rId5"/>
    <p:sldId id="336" r:id="rId6"/>
    <p:sldId id="337" r:id="rId7"/>
    <p:sldId id="339" r:id="rId8"/>
    <p:sldId id="338" r:id="rId9"/>
    <p:sldId id="351" r:id="rId10"/>
    <p:sldId id="340" r:id="rId11"/>
    <p:sldId id="352" r:id="rId12"/>
    <p:sldId id="348" r:id="rId13"/>
    <p:sldId id="353" r:id="rId14"/>
    <p:sldId id="354" r:id="rId15"/>
    <p:sldId id="349" r:id="rId16"/>
    <p:sldId id="356" r:id="rId17"/>
    <p:sldId id="355" r:id="rId18"/>
    <p:sldId id="357" r:id="rId19"/>
    <p:sldId id="358" r:id="rId20"/>
    <p:sldId id="359" r:id="rId21"/>
    <p:sldId id="350" r:id="rId22"/>
    <p:sldId id="360" r:id="rId23"/>
    <p:sldId id="347" r:id="rId24"/>
    <p:sldId id="34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CI/CD Project</a:t>
            </a:r>
            <a:br>
              <a:rPr lang="en-US" dirty="0"/>
            </a:br>
            <a:r>
              <a:rPr lang="en-US" dirty="0"/>
              <a:t>“Make Your Wishes Come TRUE”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7FAE775-48EF-E79D-802D-043B6BE4626B}"/>
              </a:ext>
            </a:extLst>
          </p:cNvPr>
          <p:cNvSpPr txBox="1">
            <a:spLocks/>
          </p:cNvSpPr>
          <p:nvPr/>
        </p:nvSpPr>
        <p:spPr>
          <a:xfrm>
            <a:off x="6071616" y="3096963"/>
            <a:ext cx="5221224" cy="305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Julijan Garbek</a:t>
            </a:r>
          </a:p>
          <a:p>
            <a:r>
              <a:rPr lang="en-US" sz="1800" dirty="0"/>
              <a:t>Jason Grose</a:t>
            </a:r>
          </a:p>
          <a:p>
            <a:r>
              <a:rPr lang="en-US" sz="1800" dirty="0"/>
              <a:t>Carlota </a:t>
            </a:r>
            <a:r>
              <a:rPr lang="en-US" sz="1800" dirty="0" err="1"/>
              <a:t>Moncasi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1/14/2025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BD37F-8ED7-C0CA-3B61-0059A5F4A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BD552-7989-FD0E-6EC6-D47B06D9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Pipeline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27800-C4AF-9235-924E-976184C12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We focused our pipeline construction around each month of the year.</a:t>
            </a:r>
          </a:p>
          <a:p>
            <a:r>
              <a:rPr lang="en-US" dirty="0"/>
              <a:t>Pipeline monthly goals were all possible tasks or goals from January through December</a:t>
            </a:r>
          </a:p>
          <a:p>
            <a:r>
              <a:rPr lang="en-US" dirty="0"/>
              <a:t>Each month had a unique set of tasks defined by the User Stories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495150-FEBB-6A86-087D-10928B18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7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A7FB5-D024-DDDF-5BCA-2E5C42B2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DB10-1B4F-D414-D570-CB8CB507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Pipeline Outline (TASKSPERMONTH.txt)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8C595E-7F1A-0A8C-61EB-BE4E31EE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E1E16-FCEB-54BF-5A23-0DF09E30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4" y="1643973"/>
            <a:ext cx="2736463" cy="4231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A38908-C4B6-4AFB-C079-91487FB0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83" y="1643973"/>
            <a:ext cx="4404810" cy="39925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DB47DE-A772-8423-509D-2BFB8E5CE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183" y="5728494"/>
            <a:ext cx="2860945" cy="6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2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E4379-D4C2-1519-BB91-4F4719CD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4D2A-E77B-4D94-762D-256D9BC8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Program Development</a:t>
            </a:r>
            <a:endParaRPr lang="en-Z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5F6CCB-AB54-8F75-2D71-4EB01B0D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" y="251307"/>
            <a:ext cx="5245239" cy="261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3444722-412C-E113-4A6D-CA508B0F4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65" y="3255666"/>
            <a:ext cx="2868804" cy="286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94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F31E0-448D-722B-8486-0E848194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E748-9465-229C-2C46-7036D205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Programming the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2BE7F-C8AF-7719-7491-06D2A6BCA3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Development for the pipeline was done in Groovy just as previous pipelines in this course were developed.</a:t>
            </a:r>
          </a:p>
          <a:p>
            <a:r>
              <a:rPr lang="en-US" dirty="0"/>
              <a:t>We ran into some small issues coordinating months with each user story, however these were eventually resolved, allowing each month to return its own unique set of user stories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A79FA-CF4B-337C-258C-8210C5E1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BE3A1-C4A1-68F3-ECC7-9ADAB848F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8B0F-5E9D-B2C0-3DB2-D3DC9F6B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Pipeline Code Snapshots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BE0E6-3673-C3F5-BF00-34953D6C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73CB3-1BBC-7FFE-9C3A-C908AEBF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42" y="1559743"/>
            <a:ext cx="8009738" cy="468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1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8A21C-8390-1F69-3428-D3654ECFD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273D-212D-0F8E-2F93-0B7F39B2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Pipeline Code Snapshots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80419-9297-CC3A-7477-CE6B1532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BB78E-D848-6E7C-453B-D66A10C3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42" y="1559743"/>
            <a:ext cx="7396896" cy="46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6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AD71-DD8D-6462-8540-98F1094CA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1AB2-F3C1-A705-881D-4EA9D284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Pipeline Code Snapshots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ED7CE-FB35-A756-BE55-B28BF7A1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ACC77-05A8-D226-A9D4-20830220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10" y="1409812"/>
            <a:ext cx="9370979" cy="50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13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652D-1EF3-69DC-667D-96A23A2DA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CAD3-29CC-0088-128F-4E531D8E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Pipeline Code Snapshots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D9AB6-E57A-E567-3708-A8CD5157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1B20A-3C68-7DC1-F7A6-8D64F618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67" y="1889252"/>
            <a:ext cx="28860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9DFD2-47DF-ECC4-89B6-A728434AF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7410-5C56-B5F1-C2B4-70553376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ZA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168706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448E9-B54B-C1C2-0FF8-901B1132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9B2D-7AED-F20A-CF42-264A0679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Pipeline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653D4-4FC8-05D5-80A5-D70BA1046B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The pipeline was deployed to Jenkins through the project GitHub repository, successfully returning outputs (User Stories) corresponding to the month (Epic).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8C311-0F5C-445F-5943-2C05FD8C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02CF4-F9C1-5CF2-5E86-BC4279A6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78"/>
          <a:stretch/>
        </p:blipFill>
        <p:spPr>
          <a:xfrm>
            <a:off x="980206" y="3195143"/>
            <a:ext cx="8094938" cy="1698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C4FB5-5939-4B78-9284-DDF5B9A38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82" y="5025314"/>
            <a:ext cx="7907062" cy="10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7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Project Objectives</a:t>
            </a:r>
          </a:p>
          <a:p>
            <a:r>
              <a:rPr lang="en-US" dirty="0"/>
              <a:t>Epic &amp; Issue Organization</a:t>
            </a:r>
          </a:p>
          <a:p>
            <a:r>
              <a:rPr lang="en-US" dirty="0"/>
              <a:t>Task Distribution</a:t>
            </a:r>
          </a:p>
          <a:p>
            <a:r>
              <a:rPr lang="en-US" dirty="0"/>
              <a:t>Pipeline Framework (Jenkins)</a:t>
            </a:r>
          </a:p>
          <a:p>
            <a:r>
              <a:rPr lang="en-US" dirty="0"/>
              <a:t>Program Development (Groovy/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Project Outcome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Project Outcome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Accomplishments Using DevOps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project effectively conveyed our use of CI/CD to build, test, and deploy a DevOps pipeline effectively using all of the following:</a:t>
            </a:r>
          </a:p>
          <a:p>
            <a:pPr lvl="1"/>
            <a:r>
              <a:rPr lang="en-US" dirty="0"/>
              <a:t>GitHub for repository</a:t>
            </a:r>
          </a:p>
          <a:p>
            <a:pPr lvl="1"/>
            <a:r>
              <a:rPr lang="en-US" dirty="0"/>
              <a:t>Visual Studio Code for code editing</a:t>
            </a:r>
          </a:p>
          <a:p>
            <a:pPr lvl="1"/>
            <a:r>
              <a:rPr lang="en-US" dirty="0"/>
              <a:t>Groovy pipeline script language to develop the pipeline application</a:t>
            </a:r>
          </a:p>
          <a:p>
            <a:pPr lvl="1"/>
            <a:r>
              <a:rPr lang="en-US" dirty="0"/>
              <a:t>Jenkins for Build, Test, Deploy pipeline structure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375E98-E1A1-D57B-6AF9-A82BEA6E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63" y="4400829"/>
            <a:ext cx="2873420" cy="1865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6CBA07-BF0A-BFB3-FA2D-F90991B1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97" y="1524665"/>
            <a:ext cx="2442352" cy="26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Project Objectives</a:t>
            </a:r>
          </a:p>
        </p:txBody>
      </p:sp>
      <p:pic>
        <p:nvPicPr>
          <p:cNvPr id="11" name="Picture 10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318D6717-96B9-B43C-C4CD-1ACDD2A9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322" y="420624"/>
            <a:ext cx="4889882" cy="25738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1C5925-72CF-E452-74F4-6834BB72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855" y="3302540"/>
            <a:ext cx="4575349" cy="278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Where to Start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Our team set the scope of a project following the structure of the proposed ‘January-December’ task-set for “Making your wishes come true”</a:t>
            </a:r>
          </a:p>
          <a:p>
            <a:r>
              <a:rPr lang="en-US" dirty="0"/>
              <a:t>Arrange these task proposals in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Begin constructing the pipeline in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Verify the pipeline runs in Jenkins</a:t>
            </a:r>
          </a:p>
          <a:p>
            <a:r>
              <a:rPr lang="en-US" dirty="0"/>
              <a:t>Guarantee the pipeline returns the desired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/>
          <a:p>
            <a:r>
              <a:rPr lang="en-US" dirty="0"/>
              <a:t>Epic &amp; Issue Organization</a:t>
            </a:r>
            <a:endParaRPr lang="en-ZA" dirty="0"/>
          </a:p>
        </p:txBody>
      </p:sp>
      <p:pic>
        <p:nvPicPr>
          <p:cNvPr id="2052" name="Picture 4" descr="Project management with GitHub issues and projects | Medium">
            <a:extLst>
              <a:ext uri="{FF2B5EF4-FFF2-40B4-BE49-F238E27FC236}">
                <a16:creationId xmlns:a16="http://schemas.microsoft.com/office/drawing/2014/main" id="{5CA4A832-5E43-82E4-1981-8E6503EE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648" y="176784"/>
            <a:ext cx="5292025" cy="297676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54" name="Picture 6" descr="Techstructive Blog | Filter and Find an Issue on GitHub by Meet Rajesh Gor">
            <a:extLst>
              <a:ext uri="{FF2B5EF4-FFF2-40B4-BE49-F238E27FC236}">
                <a16:creationId xmlns:a16="http://schemas.microsoft.com/office/drawing/2014/main" id="{F999E6FA-6F26-938D-64A7-A155C08AA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" y="3429000"/>
            <a:ext cx="5292023" cy="29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87702-F02A-2737-0D03-6A5B0CE4A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FCA-F64A-6354-DC07-70FC6E547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Declaring our Epics and User Stories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48C1E-352B-54B7-9D9C-5D317579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Propose an Epic for each month of the year</a:t>
            </a:r>
          </a:p>
          <a:p>
            <a:r>
              <a:rPr lang="en-US" dirty="0"/>
              <a:t>Construct a user story (US) pertaining to each month</a:t>
            </a:r>
          </a:p>
          <a:p>
            <a:r>
              <a:rPr lang="en-US" dirty="0"/>
              <a:t>Keep track of any issues and labels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CB46DE-97AE-9511-5684-0C562FBA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68B83-A280-AE30-6C3E-61EFE6C0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748047"/>
            <a:ext cx="4649822" cy="28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Task Distribution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E0C74-8141-5102-0247-8B5D38C66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65AF-5FC6-5AE1-6865-49B0F16C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ZA" dirty="0"/>
              <a:t>Organizing Team Tasks &amp;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4FBB1-EBA6-7BA0-232D-60994E567A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Follow the Agile development method</a:t>
            </a:r>
          </a:p>
          <a:p>
            <a:r>
              <a:rPr lang="en-US" dirty="0"/>
              <a:t>Utilize CI/CD principles when coordinating tasks in relation to the Epic and User Stories</a:t>
            </a:r>
          </a:p>
          <a:p>
            <a:r>
              <a:rPr lang="en-US" dirty="0"/>
              <a:t>Allocate work according to each section of the project, i.e., each team member will work each epic chronologically, pushing deployments</a:t>
            </a:r>
          </a:p>
          <a:p>
            <a:r>
              <a:rPr lang="en-US" dirty="0"/>
              <a:t>Work congruently over Discord or in-person while making changes (often when possible), leading to less commits from different contributors introducing conflicts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A6375-D828-5B03-84DD-1C58143F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2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8A028-B69B-C59E-A832-2B33CCAD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3DE2-6D9D-830D-6A50-B3800AC1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/>
          <a:p>
            <a:r>
              <a:rPr lang="en-US" dirty="0"/>
              <a:t>Pipeline Framework</a:t>
            </a:r>
          </a:p>
        </p:txBody>
      </p:sp>
      <p:pic>
        <p:nvPicPr>
          <p:cNvPr id="3076" name="Picture 4" descr="Top Pipeline Stocks to Buy in 2025 | The Motley Fool">
            <a:extLst>
              <a:ext uri="{FF2B5EF4-FFF2-40B4-BE49-F238E27FC236}">
                <a16:creationId xmlns:a16="http://schemas.microsoft.com/office/drawing/2014/main" id="{50A27EC5-788C-0E6A-0719-52916278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7" r="22584" b="-1"/>
          <a:stretch/>
        </p:blipFill>
        <p:spPr bwMode="auto">
          <a:xfrm>
            <a:off x="7625969" y="-9144"/>
            <a:ext cx="4581525" cy="66024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893151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{9A82C069-C3EC-4211-9878-69B00FD79EB2}tf16411248_win32</Template>
  <TotalTime>319</TotalTime>
  <Words>430</Words>
  <Application>Microsoft Office PowerPoint</Application>
  <PresentationFormat>Widescreen</PresentationFormat>
  <Paragraphs>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Calibri</vt:lpstr>
      <vt:lpstr>Posterama</vt:lpstr>
      <vt:lpstr>Custom</vt:lpstr>
      <vt:lpstr>CI/CD Project “Make Your Wishes Come TRUE” </vt:lpstr>
      <vt:lpstr>Agenda </vt:lpstr>
      <vt:lpstr>Project Objectives</vt:lpstr>
      <vt:lpstr>Where to Start</vt:lpstr>
      <vt:lpstr>Epic &amp; Issue Organization</vt:lpstr>
      <vt:lpstr>Declaring our Epics and User Stories</vt:lpstr>
      <vt:lpstr> Task Distribution</vt:lpstr>
      <vt:lpstr>Organizing Team Tasks &amp; Goals</vt:lpstr>
      <vt:lpstr>Pipeline Framework</vt:lpstr>
      <vt:lpstr>Pipeline Framework</vt:lpstr>
      <vt:lpstr>Pipeline Outline (TASKSPERMONTH.txt)</vt:lpstr>
      <vt:lpstr>Program Development</vt:lpstr>
      <vt:lpstr>Programming the Pipeline</vt:lpstr>
      <vt:lpstr>Pipeline Code Snapshots</vt:lpstr>
      <vt:lpstr>Pipeline Code Snapshots</vt:lpstr>
      <vt:lpstr>Pipeline Code Snapshots</vt:lpstr>
      <vt:lpstr>Pipeline Code Snapshots</vt:lpstr>
      <vt:lpstr>Deployment</vt:lpstr>
      <vt:lpstr>Pipeline Deployment</vt:lpstr>
      <vt:lpstr>Project Outcome</vt:lpstr>
      <vt:lpstr>Accomplishments Using DevOps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Garbek, Julijan</dc:creator>
  <cp:lastModifiedBy>Garbek, Julijan</cp:lastModifiedBy>
  <cp:revision>14</cp:revision>
  <dcterms:created xsi:type="dcterms:W3CDTF">2025-01-14T09:03:30Z</dcterms:created>
  <dcterms:modified xsi:type="dcterms:W3CDTF">2025-01-17T18:57:05Z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